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81" r:id="rId2"/>
    <p:sldId id="282" r:id="rId3"/>
    <p:sldId id="262" r:id="rId4"/>
    <p:sldId id="265" r:id="rId5"/>
    <p:sldId id="277" r:id="rId6"/>
    <p:sldId id="263" r:id="rId7"/>
    <p:sldId id="264" r:id="rId8"/>
    <p:sldId id="283" r:id="rId9"/>
    <p:sldId id="273" r:id="rId10"/>
    <p:sldId id="268" r:id="rId11"/>
    <p:sldId id="278" r:id="rId12"/>
    <p:sldId id="284" r:id="rId13"/>
    <p:sldId id="285" r:id="rId14"/>
    <p:sldId id="286" r:id="rId15"/>
    <p:sldId id="287" r:id="rId16"/>
    <p:sldId id="271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588" autoAdjust="0"/>
  </p:normalViewPr>
  <p:slideViewPr>
    <p:cSldViewPr>
      <p:cViewPr varScale="1">
        <p:scale>
          <a:sx n="73" d="100"/>
          <a:sy n="73" d="100"/>
        </p:scale>
        <p:origin x="3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1D0-3803-4EE9-A09B-623937F1B3B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550707-6B68-4506-966D-2CCDE048072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2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1D0-3803-4EE9-A09B-623937F1B3B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0707-6B68-4506-966D-2CCDE048072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1D0-3803-4EE9-A09B-623937F1B3B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0707-6B68-4506-966D-2CCDE048072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1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1D0-3803-4EE9-A09B-623937F1B3B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550707-6B68-4506-966D-2CCDE048072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1D0-3803-4EE9-A09B-623937F1B3B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0707-6B68-4506-966D-2CCDE048072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6623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1D0-3803-4EE9-A09B-623937F1B3B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0707-6B68-4506-966D-2CCDE048072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8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1D0-3803-4EE9-A09B-623937F1B3B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550707-6B68-4506-966D-2CCDE048072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3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1D0-3803-4EE9-A09B-623937F1B3B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0707-6B68-4506-966D-2CCDE048072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0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1D0-3803-4EE9-A09B-623937F1B3B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0707-6B68-4506-966D-2CCDE048072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1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1D0-3803-4EE9-A09B-623937F1B3B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0707-6B68-4506-966D-2CCDE048072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1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1D0-3803-4EE9-A09B-623937F1B3B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0707-6B68-4506-966D-2CCDE048072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934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7851D0-3803-4EE9-A09B-623937F1B3B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550707-6B68-4506-966D-2CCDE048072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0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568952" cy="273630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 «ИНФОРМ»</a:t>
            </a:r>
            <a:br>
              <a:rPr lang="ru-RU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Реализаторы</a:t>
            </a:r>
            <a:r>
              <a:rPr lang="ru-RU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проекта: Кузнецов И., Бакланова З., </a:t>
            </a:r>
            <a:r>
              <a:rPr lang="ru-RU" sz="28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Лунёва</a:t>
            </a:r>
            <a:r>
              <a:rPr lang="ru-RU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О., </a:t>
            </a:r>
            <a:r>
              <a:rPr lang="ru-RU" sz="28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Кубикова</a:t>
            </a:r>
            <a:r>
              <a:rPr lang="ru-RU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И., Селин В., Петрова А.</a:t>
            </a:r>
            <a:br>
              <a:rPr lang="ru-RU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Руководители проекта: преподаватели Курского института кооперации </a:t>
            </a:r>
            <a:br>
              <a:rPr lang="ru-RU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Беленко О.Н.,  Беликова О.Н.</a:t>
            </a:r>
            <a:endParaRPr lang="ru-RU" sz="28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7510290" cy="37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60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анкетирования: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04056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 опрошенных не знают своих прав и обязанностей, поэтому в первую очередь хотели бы получить более полное и точное представление о правах человека и их защите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 отнесли себя к категориям многодетной или малоимущей семье, однако из социальной поддержки со стороны государства они знают только бесплатное питание в школе, выдачу учебников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защищенными чувствуют себя 88% опрошенных в отношения со сверстниками и 74% в отношениях с педагогами, недостаточно защищенными опрашиваемые чувствуют себя в отношениях с посторонними людьми (70%) и с представителями органов власти (49%)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 не чувствуют себя защищенными в отношениях с родителями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Лекторий «Мои социальные права, порядок их реализации и защиты»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64" y="1554163"/>
            <a:ext cx="4610672" cy="4525962"/>
          </a:xfrm>
        </p:spPr>
      </p:pic>
    </p:spTree>
    <p:extLst>
      <p:ext uri="{BB962C8B-B14F-4D97-AF65-F5344CB8AC3E}">
        <p14:creationId xmlns:p14="http://schemas.microsoft.com/office/powerpoint/2010/main" val="42700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Лекторий «Социальная поддержка детства и материнства на территории Курской области»</a:t>
            </a:r>
            <a:endParaRPr lang="ru-RU" sz="2800" dirty="0"/>
          </a:p>
        </p:txBody>
      </p:sp>
      <p:pic>
        <p:nvPicPr>
          <p:cNvPr id="4" name="Объект 3" descr="IMG_637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78" y="1568551"/>
            <a:ext cx="5939444" cy="4497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88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Обучающие тренинги: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Льготы и пособия для многодетных и малообеспеченных семей;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Уголовная и административная ответственность несовершеннолетних;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Возможности портала </a:t>
            </a:r>
            <a:r>
              <a:rPr lang="ru-RU" dirty="0" err="1" smtClean="0"/>
              <a:t>Госуслуг</a:t>
            </a:r>
            <a:r>
              <a:rPr lang="ru-RU" dirty="0" smtClean="0"/>
              <a:t> для несовершеннолетних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23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Творчески-правовой лекторий «Уголовная и административная ответственность несовершеннолетних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2420888"/>
            <a:ext cx="4320480" cy="324036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20888"/>
            <a:ext cx="449580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5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КУРСКИЙ ИНСТИТУТ КООПЕРАЦИИ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Кафедра гуманитарных, естественнонаучных и юридических дисциплин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ПАМЯТКА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УГОЛОВНАЯ И АДМИНИСТРАТИВНАЯ ОТВЕТСТВЕННОСТЬ НЕСОВЕРШЕННОЛЕТНИХ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0072" y="1389665"/>
            <a:ext cx="3426249" cy="2572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365104"/>
            <a:ext cx="3426249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88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548680"/>
            <a:ext cx="6842721" cy="13817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 проектной инициативы: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594" y="2348880"/>
            <a:ext cx="8174870" cy="40324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знания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законодательства, своих прав, социальных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компенсаций,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пособий учреждений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обеспечения, порядка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 своих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прав, мер уголовной и административной ответственности несовершеннолетних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58200" cy="1222375"/>
          </a:xfrm>
        </p:spPr>
        <p:txBody>
          <a:bodyPr/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1026" name="Picture 2" descr="E:\Documents and Settings\Admin\Local Settings\Temporary Internet Files\Content.IE5\53TWS9X2\120px-Face-smile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643182"/>
            <a:ext cx="2714640" cy="2714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2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достижения:</a:t>
            </a:r>
            <a:endParaRPr lang="ru-RU" dirty="0"/>
          </a:p>
        </p:txBody>
      </p:sp>
      <p:pic>
        <p:nvPicPr>
          <p:cNvPr id="5" name="Объект 4" descr="IMAGE0001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556794"/>
            <a:ext cx="4194048" cy="530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111\AppData\Local\Microsoft\Windows\INetCache\Content.Word\20171127_142754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2523" y="1941972"/>
            <a:ext cx="5301205" cy="4530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07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15980"/>
            <a:ext cx="7416824" cy="11618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Целевая аудитория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школьники старших классов, учащиеся колледжей, профессиональных училищ, техникумов.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613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Реализаторами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 выступают:</a:t>
            </a:r>
          </a:p>
          <a:p>
            <a:pPr algn="ctr">
              <a:buNone/>
            </a:pPr>
            <a:endParaRPr lang="ru-RU" sz="2400" b="1" u="sng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56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факультета среднего профессионального образования по специальности «Право и организация социального обеспечения»</a:t>
            </a:r>
          </a:p>
          <a:p>
            <a:pPr defTabSz="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члены клуба «ПАТРИОТ» </a:t>
            </a:r>
          </a:p>
          <a:p>
            <a:pPr defTabSz="355600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научно-преподавательский </a:t>
            </a:r>
          </a:p>
          <a:p>
            <a:pPr marL="0" indent="0" defTabSz="3556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состав вуза.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01008"/>
            <a:ext cx="3356992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5802438" cy="432048"/>
          </a:xfrm>
        </p:spPr>
        <p:txBody>
          <a:bodyPr>
            <a:normAutofit fontScale="90000"/>
          </a:bodyPr>
          <a:lstStyle/>
          <a:p>
            <a:pPr lvl="0" algn="ctr" eaLnBrk="0" hangingPunct="0">
              <a:spcBef>
                <a:spcPts val="0"/>
              </a:spcBef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Имеющиеся партнеры проекта: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9" y="1443949"/>
            <a:ext cx="2835895" cy="1944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17" y="1052736"/>
            <a:ext cx="2664296" cy="25399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77802"/>
            <a:ext cx="3053128" cy="2676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67410"/>
            <a:ext cx="3889910" cy="23329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64" y="3880686"/>
            <a:ext cx="2622364" cy="28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Инновационный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подход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Реализаторами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молодые люди (студенты) по возрасту почти ровесники целевой аудитории, поэтому им легче находить общий язык. А также, при реализации проекта поднимаются в основном вопросы и проблемы, интересующие и волнующие подростков, достигается это путем проведения социологических опросов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347714" cy="1052736"/>
          </a:xfrm>
        </p:spPr>
        <p:txBody>
          <a:bodyPr/>
          <a:lstStyle/>
          <a:p>
            <a:pPr algn="ctr"/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задачи проекта: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8496944" cy="492922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 молодежи пути возможного изменения жизни через личную социальную активность;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гражданско-правовой культуры и правосознания молодежи;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пробуждение интереса к решению общественно-политических и социальных проблем у широкого круга молодежи;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правовой грамотности молодежи;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теоретической помощи в реализации социальных прав и оказание бесплатной юридической помощи по правовым вопросам;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обеспечение молодого поколения по конституционным, социальным, правовым и общественно-политическим вопросам;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государственной политики в области социального обеспечения и поддержки населения.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4435193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34771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и методы осуществления проекта: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3285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информации о своей деятельности;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круга интересов целевой аудитории путем проведения анкетирования;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уровня правовой грамотности молодежи путем проведения тестирования, викторин, анкетирования, конкурсов;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ектории с участием представителей Департамента опеки и попечительства, семейной и демографической политики г. Курска, Комитета социального обеспечения Курской области, Курской городской коллегии адвокатов;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ознакомление с информационным порталом государственных услуг, оказание практической помощи в регистрации, работе в режиме одного окна, получения необходимой информации на сайтах школ;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реализации комплекса образовательных, разъяснительных, информационных и исследовательских мероприятиях</a:t>
            </a:r>
          </a:p>
          <a:p>
            <a:pPr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85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Финансирование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Администрация города Курска: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</a:t>
            </a:r>
            <a:r>
              <a:rPr lang="ru-RU" dirty="0" smtClean="0"/>
              <a:t>атериальная помощь разработчикам и руководителям проекта;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Покупка и заправка картриджа;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Приобретение почётных грамот и сувениров.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Курский институт кооперации: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редоставление помещения;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</a:t>
            </a:r>
            <a:r>
              <a:rPr lang="ru-RU" dirty="0" smtClean="0"/>
              <a:t>оступ к компьютерам и интернету;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редоставление автотранспорта для выездных мероприятий.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60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проведено анкетирование школьников старших классов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школ города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Курска</a:t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821574">
            <a:off x="275527" y="1534098"/>
            <a:ext cx="3815655" cy="2861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1046">
            <a:off x="5069031" y="1560944"/>
            <a:ext cx="3744416" cy="2659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943" y="4521023"/>
            <a:ext cx="2810500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552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1_Трек</vt:lpstr>
      <vt:lpstr>Социальный проект «ИНФОРМ» Реализаторы проекта: Кузнецов И., Бакланова З., Лунёва О., Кубикова И., Селин В., Петрова А. Руководители проекта: преподаватели Курского института кооперации  Беленко О.Н.,  Беликова О.Н.</vt:lpstr>
      <vt:lpstr>Наши достижения:</vt:lpstr>
      <vt:lpstr>Целевая аудитория   школьники старших классов, учащиеся колледжей, профессиональных училищ, техникумов.</vt:lpstr>
      <vt:lpstr>Имеющиеся партнеры проекта:</vt:lpstr>
      <vt:lpstr>Инновационный подход</vt:lpstr>
      <vt:lpstr>Основные задачи проекта:</vt:lpstr>
      <vt:lpstr>Формы и методы осуществления проекта: </vt:lpstr>
      <vt:lpstr>Финансирование проекта:</vt:lpstr>
      <vt:lpstr>проведено анкетирование школьников старших классов школ города Курска  </vt:lpstr>
      <vt:lpstr>Результаты анкетирования:</vt:lpstr>
      <vt:lpstr>Лекторий «Мои социальные права, порядок их реализации и защиты»</vt:lpstr>
      <vt:lpstr>Лекторий «Социальная поддержка детства и материнства на территории Курской области»</vt:lpstr>
      <vt:lpstr>Обучающие тренинги:</vt:lpstr>
      <vt:lpstr>Творчески-правовой лекторий «Уголовная и административная ответственность несовершеннолетних</vt:lpstr>
      <vt:lpstr>памятки:</vt:lpstr>
      <vt:lpstr>результаты  реализации проектной инициативы: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человек просвещеннее, тем он полезнее своему обществу. (Александр Грибоедов)</dc:title>
  <dc:creator>3428</dc:creator>
  <cp:lastModifiedBy>111</cp:lastModifiedBy>
  <cp:revision>64</cp:revision>
  <dcterms:created xsi:type="dcterms:W3CDTF">2015-06-21T13:53:53Z</dcterms:created>
  <dcterms:modified xsi:type="dcterms:W3CDTF">2017-11-27T12:44:56Z</dcterms:modified>
</cp:coreProperties>
</file>