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00950-66DA-4248-91DC-F9DCD7DFE17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9247-9195-44B2-968C-4927B0283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5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9247-9195-44B2-968C-4927B02832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3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1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46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3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7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7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9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9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3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1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6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2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0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9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2E2909-44EB-4766-8E20-D99DA53508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317D-81F8-4D2D-8708-2730ADDA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8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343" y="-1045029"/>
            <a:ext cx="8825658" cy="24700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7E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вирусы</a:t>
            </a:r>
            <a:endParaRPr lang="ru-RU" b="1" dirty="0">
              <a:solidFill>
                <a:srgbClr val="27E9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23" y="1710047"/>
            <a:ext cx="8299897" cy="46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00" y="678350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7E968"/>
                </a:solidFill>
              </a:rPr>
              <a:t>На этом всё !</a:t>
            </a:r>
            <a:br>
              <a:rPr lang="ru-RU" b="1" dirty="0" smtClean="0">
                <a:solidFill>
                  <a:srgbClr val="27E968"/>
                </a:solidFill>
              </a:rPr>
            </a:br>
            <a:r>
              <a:rPr lang="ru-RU" b="1" dirty="0" smtClean="0">
                <a:solidFill>
                  <a:srgbClr val="27E968"/>
                </a:solidFill>
              </a:rPr>
              <a:t/>
            </a:r>
            <a:br>
              <a:rPr lang="ru-RU" b="1" dirty="0" smtClean="0">
                <a:solidFill>
                  <a:srgbClr val="27E968"/>
                </a:solidFill>
              </a:rPr>
            </a:br>
            <a:r>
              <a:rPr lang="ru-RU" b="1" dirty="0" smtClean="0">
                <a:solidFill>
                  <a:srgbClr val="27E968"/>
                </a:solidFill>
              </a:rPr>
              <a:t>Спасибо за внимание ! </a:t>
            </a:r>
            <a:endParaRPr lang="ru-RU" b="1" dirty="0">
              <a:solidFill>
                <a:srgbClr val="27E96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26" y="3001030"/>
            <a:ext cx="3574473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213755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мобильные вирусы </a:t>
            </a: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0" y="1447277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вирусы — это небольшие программы, предназначенные для вмешательства в работу мобильного телефона, смартфона, коммуникатора, которые записывают, повреждают или удаляют данные и распространяются на другие устройства через SMS и Интернет.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70" y="3384467"/>
            <a:ext cx="2550038" cy="30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77" y="48957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49222"/>
            <a:ext cx="8277100" cy="4195481"/>
          </a:xfrm>
        </p:spPr>
        <p:txBody>
          <a:bodyPr>
            <a:noAutofit/>
          </a:bodyPr>
          <a:lstStyle/>
          <a:p>
            <a:r>
              <a:rPr lang="ru-RU" sz="1800" dirty="0"/>
              <a:t>Впервые о мобильных вирусах заговорили ещё в 2000 году. Вирусами назвать их было тяжело, так как это был набор команд, исполняемый телефоном, который передавался через SMS. Такие сообщения забивали соответствующие ячейки памяти и при удалении блокировали работу телефона. Наибольшее распространение получили команды для таких телефонов, как Siemens и </a:t>
            </a:r>
            <a:r>
              <a:rPr lang="ru-RU" sz="1800" dirty="0" smtClean="0"/>
              <a:t>Nokia.</a:t>
            </a:r>
            <a:endParaRPr lang="ru-RU" sz="1800" dirty="0"/>
          </a:p>
          <a:p>
            <a:r>
              <a:rPr lang="ru-RU" sz="1800" dirty="0"/>
              <a:t>Тенденция такова, что: чем функциональнее телефон, тем большему количеству угроз он подвержен. Любые команды, функции и возможности, позволяющие создавать программы и приложения для мобильных телефонов, могут стать инструментом для создания вирусов. Когда-то, наиболее перспективной платформой для написания вирусов являлась Java 2ME, так как подавляющее большинство телефонов середины 00-х поддерживали данную </a:t>
            </a:r>
            <a:r>
              <a:rPr lang="ru-RU" sz="1800" dirty="0" smtClean="0"/>
              <a:t>платформу.</a:t>
            </a:r>
            <a:endParaRPr lang="ru-RU" sz="1800" dirty="0"/>
          </a:p>
          <a:p>
            <a:r>
              <a:rPr lang="ru-RU" sz="1800" dirty="0"/>
              <a:t>Основной целью мобильных вирусов, как и в случае с компьютерными вирусами, является получение персональной информации, которую можно продать или использовать в личных нуждах. К такой информации могут относиться личные данные владельца телефона, данные самого устройства, личные сообщения, иногда номера кредитных </a:t>
            </a:r>
            <a:r>
              <a:rPr lang="ru-RU" sz="1800" dirty="0" smtClean="0"/>
              <a:t>карт.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1" y="1441948"/>
            <a:ext cx="3773799" cy="31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253" y="1010859"/>
            <a:ext cx="9404723" cy="140053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мобильных вирусов</a:t>
            </a:r>
            <a:endParaRPr lang="ru-RU" sz="7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9" y="3645501"/>
            <a:ext cx="3612610" cy="29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Кража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персональной информации.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65" y="1530404"/>
            <a:ext cx="8946541" cy="419548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вирусы собирают различные сведения, имеющиеся в телефоне, например, контакты владельца телефона, пароли от программ, параметры учётных записей, таких, как Google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AppStore. Вся информация, полученная вирусом, отправляется на сервер злоумышленников, где используется по их усмотрению. Один из самых серьезных вирусов такого плана — Android.Geinimi. Попадая в систему, он определяет местоположение смартфона, загружает файлы из Интернета, считывает и записывает закладки браузера, получает доступ к контактам, совершает звонки, отправляет, читает и редактирует SMS-сообщения.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09" y="1678616"/>
            <a:ext cx="2940885" cy="29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49" y="0"/>
            <a:ext cx="9273465" cy="17917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2.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платных SMS-сообщений, звонки на «партнерский номер» без ведома владельца.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05417"/>
            <a:ext cx="7920842" cy="38609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за отправку сообщения или за звонок списывается серьезная сумма средств с лицевого счета владельца телефона. Разумеется, деньги попадают в руки злоумышленников. Из самых известных подобных угроз можно назвать Android.SmsSend, а также давно известные RedBrowser и Webster для Java-платформы. Они маскируются под различные полезные программы, вызывая тем самым доверие у пользователя. Также существуют вирусы и для других платформ, например, Symbian OS, Windows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др.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8" y="2112295"/>
            <a:ext cx="4089662" cy="30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128" y="120208"/>
            <a:ext cx="9828906" cy="15185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3</a:t>
            </a:r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посредством использованием систем интернет-банкинга</a:t>
            </a:r>
            <a:r>
              <a:rPr lang="ru-RU" b="1" dirty="0">
                <a:solidFill>
                  <a:schemeClr val="accent6"/>
                </a:solidFill>
              </a:rPr>
              <a:t>.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8811"/>
            <a:ext cx="8183618" cy="383770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вирус открывает доступ к мобильному приложению для работы с банком или соответствующему веб-сайту, либо перехватывает SMS-сообщения, передаваемые пользователю от систем интернет-банкинга. Опасность данного типа может подстерегать владельцев мобильных телефонов, работающих на различных платформах. Известен троян Trojan-Spy.SymbOS.Zbot.a, работающий в совокупности с популярным вирусом Zbot для обычных ПК.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83" y="2208812"/>
            <a:ext cx="4090217" cy="25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Перейдём к вопросу</a:t>
            </a: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с ними бороться </a:t>
            </a: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3248"/>
            <a:ext cx="8170223" cy="426626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Вредоносный код не может проникнуть на мобильное устройство совершенно без ведома его владельца.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Специализированное защитное ПО – мобильный антивирус, не всегда помогает, так как вирусы быстро эволюционируют.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Антивирусные компании давно начали выпускать версии своих программ для защиты мобильных телефонов, но самой лучшей защитой всегда была бдительность пользователя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59" y="1853247"/>
            <a:ext cx="4029141" cy="2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864" y="0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</a:t>
            </a: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телефон смог проникнуть в ваш телефон</a:t>
            </a: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?”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71304"/>
            <a:ext cx="7683334" cy="422761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всё же случилось так, что вирус проник в ваш телефон, запускает различные рекламы, обнуляет счёт, творит другие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гадкие вещи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обратитесь в сервисный центр своего оператора, или к другим специалистам, там очень быстро почистят ваш телефон от вирусов. И, кстати, часто бывает, что мобильные вирусы в вашем телефоне находятся уже в момент покупки, или каким-то образом попадают в момент активации системы. В таком случае телефон тоже необходимо чистить.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18" y="2101933"/>
            <a:ext cx="4551482" cy="26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384</Words>
  <Application>Microsoft Office PowerPoint</Application>
  <PresentationFormat>Широкоэкранный</PresentationFormat>
  <Paragraphs>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Мобильные вирусы</vt:lpstr>
      <vt:lpstr>Что же такое мобильные вирусы ?</vt:lpstr>
      <vt:lpstr>Общие сведения</vt:lpstr>
      <vt:lpstr>Направления развития мобильных вирусов</vt:lpstr>
      <vt:lpstr>1. Кража персональной информации. </vt:lpstr>
      <vt:lpstr>2. Отправка платных SMS-сообщений, звонки на «партнерский номер» без ведома владельца. </vt:lpstr>
      <vt:lpstr>3. Мошенничество посредством использованием систем интернет-банкинга. </vt:lpstr>
      <vt:lpstr>Перейдём к вопросу:”Как же с ними бороться ?”</vt:lpstr>
      <vt:lpstr>Возникает вопрос:”Что делать, если телефон смог проникнуть в ваш телефон ?”</vt:lpstr>
      <vt:lpstr>На этом всё !  Спасибо за внимание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Мобильные вирусы</dc:title>
  <dc:creator>Joker SiLlen</dc:creator>
  <cp:lastModifiedBy>Joker SiLlen</cp:lastModifiedBy>
  <cp:revision>7</cp:revision>
  <dcterms:created xsi:type="dcterms:W3CDTF">2019-02-12T20:00:12Z</dcterms:created>
  <dcterms:modified xsi:type="dcterms:W3CDTF">2019-02-12T21:09:41Z</dcterms:modified>
</cp:coreProperties>
</file>