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-52"/>
      <p:regular r:id="rId21"/>
    </p:embeddedFont>
    <p:embeddedFont>
      <p:font typeface="Open Sans Light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85" autoAdjust="0"/>
    <p:restoredTop sz="94622" autoAdjust="0"/>
  </p:normalViewPr>
  <p:slideViewPr>
    <p:cSldViewPr>
      <p:cViewPr>
        <p:scale>
          <a:sx n="52" d="100"/>
          <a:sy n="52" d="100"/>
        </p:scale>
        <p:origin x="21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5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85904" y="2527971"/>
            <a:ext cx="5873396" cy="58733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3B3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07050" y="4050087"/>
            <a:ext cx="6268090" cy="520821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46180" y="3009899"/>
            <a:ext cx="10060870" cy="3290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63"/>
              </a:lnSpc>
            </a:pPr>
            <a:r>
              <a:rPr lang="ru-RU" sz="4000" b="1" spc="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4000" b="1" spc="5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атериальная</a:t>
            </a:r>
            <a:r>
              <a:rPr lang="en-US" sz="4000" b="1" spc="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en-US" sz="40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</a:t>
            </a:r>
            <a:r>
              <a:rPr lang="en-US" sz="40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трудового</a:t>
            </a:r>
            <a:r>
              <a:rPr lang="en-US" sz="40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r>
              <a:rPr lang="en-US" sz="40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spc="5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6563"/>
              </a:lnSpc>
            </a:pPr>
            <a:r>
              <a:rPr lang="ru-RU" sz="4000" b="1" spc="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4000" b="1" spc="5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онятие</a:t>
            </a:r>
            <a:r>
              <a:rPr lang="en-US" sz="4000" b="1" spc="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материальной</a:t>
            </a:r>
            <a:r>
              <a:rPr lang="en-US" sz="40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  <a:r>
              <a:rPr lang="en-US" sz="40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6180" y="7796046"/>
            <a:ext cx="8240820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2"/>
              </a:lnSpc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реподаватель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Виноградова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И.М.</a:t>
            </a:r>
          </a:p>
          <a:p>
            <a:pPr>
              <a:lnSpc>
                <a:spcPts val="3902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группа:1ФА-21Б </a:t>
            </a:r>
          </a:p>
          <a:p>
            <a:pPr>
              <a:lnSpc>
                <a:spcPts val="3902"/>
              </a:lnSpc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ыполнила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Сизова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С.И.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4801" y="9682042"/>
            <a:ext cx="1844616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Балашиха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63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83554" y="374040"/>
            <a:ext cx="11320892" cy="130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2575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автономное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75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Подмосковный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  <a:p>
            <a:pPr algn="ctr">
              <a:lnSpc>
                <a:spcPts val="2575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(ГАПОУ МО ПК "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0946" y="2370388"/>
            <a:ext cx="5546225" cy="554622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E5D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205671">
            <a:off x="12127138" y="1631214"/>
            <a:ext cx="4253842" cy="79040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905" y="3369376"/>
            <a:ext cx="8303762" cy="64006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39905" y="254568"/>
            <a:ext cx="13304229" cy="807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ru-RU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3600" b="1" dirty="0" err="1" smtClean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иды</a:t>
            </a:r>
            <a:r>
              <a:rPr lang="en-US" sz="3600" b="1" dirty="0" smtClean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материальной</a:t>
            </a:r>
            <a:r>
              <a:rPr lang="en-US" sz="3600" b="1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  <a:r>
              <a:rPr lang="en-US" sz="3600" b="1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endParaRPr lang="en-US" sz="3600" b="1" dirty="0">
              <a:solidFill>
                <a:srgbClr val="F1E5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04345" y="2817943"/>
            <a:ext cx="213019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69"/>
              </a:lnSpc>
            </a:pPr>
            <a:r>
              <a:rPr lang="en-US" sz="3049" dirty="0" err="1">
                <a:solidFill>
                  <a:srgbClr val="F1E5D7"/>
                </a:solidFill>
                <a:latin typeface="Ablation"/>
              </a:rPr>
              <a:t>полная</a:t>
            </a:r>
            <a:endParaRPr lang="en-US" sz="3049" dirty="0">
              <a:solidFill>
                <a:srgbClr val="F1E5D7"/>
              </a:solidFill>
              <a:latin typeface="Ablatio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5143500"/>
            <a:ext cx="7543800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14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материальная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какого-либо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наступает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установленных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случаях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04345" y="3558162"/>
            <a:ext cx="2130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____________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20929">
            <a:off x="54397" y="4184655"/>
            <a:ext cx="5760285" cy="4988944"/>
            <a:chOff x="0" y="0"/>
            <a:chExt cx="620268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C43B3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2714375"/>
            <a:ext cx="5227645" cy="67651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464" r="1464"/>
          <a:stretch>
            <a:fillRect/>
          </a:stretch>
        </p:blipFill>
        <p:spPr>
          <a:xfrm>
            <a:off x="7158764" y="7042678"/>
            <a:ext cx="5227645" cy="24368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86409" y="5143500"/>
            <a:ext cx="5562279" cy="25169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652801" y="412666"/>
            <a:ext cx="10477071" cy="807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ru-RU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пособы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возмещения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42522" y="2647700"/>
            <a:ext cx="14497628" cy="52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добровольный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принудительный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248 ТК РФ).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8994" y="7873336"/>
            <a:ext cx="4927185" cy="689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4"/>
              </a:lnSpc>
            </a:pPr>
            <a:r>
              <a:rPr lang="en-US" sz="3967">
                <a:solidFill>
                  <a:srgbClr val="FFFFFF"/>
                </a:solidFill>
                <a:latin typeface="Ablation"/>
              </a:rPr>
              <a:t>добровольный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69129" y="6095495"/>
            <a:ext cx="4596839" cy="55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1"/>
              </a:lnSpc>
            </a:pPr>
            <a:r>
              <a:rPr lang="en-US" sz="3272">
                <a:solidFill>
                  <a:srgbClr val="FFFFFF"/>
                </a:solidFill>
                <a:latin typeface="Ablation"/>
              </a:rPr>
              <a:t>принудительный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4604252">
            <a:off x="11254303" y="3360623"/>
            <a:ext cx="5347573" cy="5339017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1E5D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367702" y="601445"/>
            <a:ext cx="19023403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ru-RU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3600" b="1" dirty="0" err="1" smtClean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обровольный</a:t>
            </a:r>
            <a:r>
              <a:rPr lang="en-US" sz="3600" b="1" dirty="0" smtClean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</a:t>
            </a:r>
            <a:r>
              <a:rPr lang="en-US" sz="3600" b="1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возмещения</a:t>
            </a:r>
            <a:r>
              <a:rPr lang="en-US" sz="3600" b="1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endParaRPr lang="en-US" sz="3600" b="1" dirty="0">
              <a:solidFill>
                <a:srgbClr val="F1E5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45963" y="3301599"/>
            <a:ext cx="5827934" cy="545706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1" y="3301599"/>
            <a:ext cx="9372599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8"/>
              </a:lnSpc>
              <a:spcBef>
                <a:spcPct val="0"/>
              </a:spcBef>
            </a:pP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производится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заявлению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письменному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обязательству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внесения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соответствующих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кассу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возмещается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рассрочкой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передачей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работодателю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равноценного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исправлением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поврежденного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</a:t>
            </a:r>
            <a:r>
              <a:rPr lang="en-US" sz="2000" spc="155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6259" y="2460083"/>
            <a:ext cx="5657850" cy="56578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3B3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07307">
            <a:off x="2980331" y="1451529"/>
            <a:ext cx="2849706" cy="791585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848600" y="2725862"/>
            <a:ext cx="9525000" cy="5392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96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Принудительное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взыскание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установленном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пределах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соответствующих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причинителя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взыскание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ts val="3696"/>
              </a:lnSpc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696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распоряжению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окончательного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ts val="3696"/>
              </a:lnSpc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696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судебном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предъявления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обнаружения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причинного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превышает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заработок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согласен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возместить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опоздал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0397" y="312859"/>
            <a:ext cx="18288000" cy="807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ru-RU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ринудительный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возмещения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2057400"/>
            <a:ext cx="3299321" cy="72009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913436"/>
            <a:ext cx="4170593" cy="2380019"/>
            <a:chOff x="0" y="0"/>
            <a:chExt cx="7620000" cy="4348480"/>
          </a:xfrm>
        </p:grpSpPr>
        <p:sp>
          <p:nvSpPr>
            <p:cNvPr id="4" name="Freeform 4"/>
            <p:cNvSpPr/>
            <p:nvPr/>
          </p:nvSpPr>
          <p:spPr>
            <a:xfrm>
              <a:off x="304800" y="30480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7315200" y="0"/>
                  </a:moveTo>
                  <a:lnTo>
                    <a:pt x="7315200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7010400" y="373888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A8856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0" y="0"/>
                  </a:moveTo>
                  <a:lnTo>
                    <a:pt x="7315200" y="0"/>
                  </a:lnTo>
                  <a:lnTo>
                    <a:pt x="7315200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E7CAA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310824" y="1547177"/>
            <a:ext cx="3836945" cy="816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ывод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76800" y="4826327"/>
            <a:ext cx="122682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97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Материальная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трудового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возместить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причиненный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8236" y="4319057"/>
            <a:ext cx="5163752" cy="51637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49503" y="3240603"/>
            <a:ext cx="4562485" cy="62422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373736" y="6361706"/>
            <a:ext cx="1101732" cy="98054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010400" y="2730381"/>
            <a:ext cx="9836966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ru-RU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пасибо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ru-RU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51359" y="2871597"/>
            <a:ext cx="5246324" cy="4543806"/>
            <a:chOff x="0" y="0"/>
            <a:chExt cx="620268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1E5D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68815" y="-760072"/>
            <a:ext cx="12023549" cy="8477786"/>
            <a:chOff x="0" y="-161925"/>
            <a:chExt cx="16031399" cy="11303714"/>
          </a:xfrm>
        </p:grpSpPr>
        <p:sp>
          <p:nvSpPr>
            <p:cNvPr id="5" name="TextBox 5"/>
            <p:cNvSpPr txBox="1"/>
            <p:nvPr/>
          </p:nvSpPr>
          <p:spPr>
            <a:xfrm>
              <a:off x="0" y="2404735"/>
              <a:ext cx="16031399" cy="100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46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61925"/>
              <a:ext cx="3404461" cy="184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9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41196" y="4680300"/>
              <a:ext cx="12903200" cy="64614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421"/>
                </a:lnSpc>
              </a:pPr>
              <a:r>
                <a:rPr lang="en-US" sz="2000" b="1" spc="9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</a:t>
              </a:r>
              <a:r>
                <a:rPr lang="ru-RU" sz="2000" b="1" spc="9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Ь</a:t>
              </a:r>
              <a:r>
                <a:rPr lang="en-US" sz="2000" b="1" spc="9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ru-RU" sz="2000" b="1" spc="9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97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изуч</a:t>
              </a:r>
              <a:r>
                <a:rPr lang="ru-RU" sz="2000" b="1" spc="97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ение</a:t>
              </a:r>
              <a:r>
                <a:rPr lang="en-US" sz="2000" b="1" spc="9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97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поняти</a:t>
              </a:r>
              <a:r>
                <a:rPr lang="ru-RU" sz="2000" b="1" spc="9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</a:t>
              </a:r>
              <a:r>
                <a:rPr lang="en-US" sz="2000" b="1" spc="9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9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материальной</a:t>
              </a:r>
              <a:r>
                <a:rPr lang="en-US" sz="2000" b="1" spc="9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9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ответственности</a:t>
              </a:r>
              <a:r>
                <a:rPr lang="en-US" sz="2000" b="1" spc="9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just">
                <a:lnSpc>
                  <a:spcPts val="3421"/>
                </a:lnSpc>
              </a:pPr>
              <a:endParaRPr lang="en-US" sz="2000" b="1" spc="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ts val="3421"/>
                </a:lnSpc>
              </a:pP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ЗАДАЧИ</a:t>
              </a:r>
              <a:r>
                <a:rPr lang="en-US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000" b="1" spc="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ts val="3421"/>
                </a:lnSpc>
                <a:buFontTx/>
                <a:buChar char="-"/>
              </a:pPr>
              <a:r>
                <a:rPr lang="ru-RU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рассмотреть понятие о </a:t>
              </a:r>
              <a:r>
                <a:rPr lang="en-US" sz="2000" b="1" spc="57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материальной</a:t>
              </a:r>
              <a:r>
                <a:rPr lang="en-US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ответственности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сторон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трудового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договора</a:t>
              </a:r>
              <a:r>
                <a:rPr lang="ru-RU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342900" indent="-342900" algn="just">
                <a:lnSpc>
                  <a:spcPts val="3421"/>
                </a:lnSpc>
                <a:buFontTx/>
                <a:buChar char="-"/>
              </a:pPr>
              <a:r>
                <a:rPr lang="ru-RU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узнать </a:t>
              </a:r>
              <a:r>
                <a:rPr lang="en-US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противоправных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действиях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работодателя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совершение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которых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обязан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возместить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ущерб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работнику</a:t>
              </a:r>
              <a:r>
                <a:rPr lang="ru-RU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algn="just">
                <a:lnSpc>
                  <a:spcPts val="3421"/>
                </a:lnSpc>
              </a:pPr>
              <a:r>
                <a:rPr lang="ru-RU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</a:t>
              </a:r>
              <a:r>
                <a:rPr lang="ru-RU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2000" b="1" spc="57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роанализироваать</a:t>
              </a:r>
              <a:r>
                <a:rPr lang="ru-RU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</a:t>
              </a:r>
              <a:r>
                <a:rPr lang="ru-RU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r>
                <a:rPr lang="en-US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материальной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ответственности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работника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перед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работодателем</a:t>
              </a:r>
              <a:r>
                <a:rPr lang="ru-RU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algn="just">
                <a:lnSpc>
                  <a:spcPts val="3421"/>
                </a:lnSpc>
              </a:pPr>
              <a:r>
                <a:rPr lang="ru-RU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ознакомиться с </a:t>
              </a:r>
              <a:r>
                <a:rPr lang="en-US" sz="2000" b="1" spc="57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порядк</a:t>
              </a:r>
              <a:r>
                <a:rPr lang="ru-RU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r>
                <a:rPr lang="en-US" sz="2000" b="1" spc="57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возмещения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ущерба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причиненного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работником</a:t>
              </a:r>
              <a:r>
                <a:rPr lang="en-US" sz="2000" b="1" spc="5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pc="57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работодателю</a:t>
              </a:r>
              <a:r>
                <a:rPr lang="en-US" sz="2000" b="1" spc="57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954000" y="1552395"/>
            <a:ext cx="3532930" cy="6770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2719208" y="3209786"/>
            <a:ext cx="3867427" cy="3867427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43B3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588648" y="3464688"/>
            <a:ext cx="6687430" cy="482710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0" y="1852372"/>
            <a:ext cx="8001001" cy="7447578"/>
            <a:chOff x="0" y="-123825"/>
            <a:chExt cx="10668001" cy="9930105"/>
          </a:xfrm>
        </p:grpSpPr>
        <p:sp>
          <p:nvSpPr>
            <p:cNvPr id="6" name="TextBox 6"/>
            <p:cNvSpPr txBox="1"/>
            <p:nvPr/>
          </p:nvSpPr>
          <p:spPr>
            <a:xfrm>
              <a:off x="1" y="2232346"/>
              <a:ext cx="10668000" cy="31461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619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Материальная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ответственность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самостоятельный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юридической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имущественной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ответственности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общее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которой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состоит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защите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имущественных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интересов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сторон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трудового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договора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3246859" cy="1367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76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457641"/>
              <a:ext cx="10451772" cy="348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88648" y="578746"/>
            <a:ext cx="15299208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ru-RU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онятие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материальной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21003" y="284162"/>
            <a:ext cx="13045994" cy="807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ru-RU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sz="3600" b="1" dirty="0" err="1" smtClean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словия</a:t>
            </a:r>
            <a:r>
              <a:rPr lang="en-US" sz="3600" b="1" dirty="0" smtClean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наступления</a:t>
            </a:r>
            <a:r>
              <a:rPr lang="en-US" sz="3600" b="1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материальной</a:t>
            </a:r>
            <a:r>
              <a:rPr lang="en-US" sz="3600" b="1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  <a:endParaRPr lang="en-US" sz="3600" b="1" dirty="0">
              <a:solidFill>
                <a:srgbClr val="F1E5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5225" y="2350771"/>
            <a:ext cx="12461175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2"/>
              </a:lnSpc>
            </a:pPr>
            <a:endParaRPr dirty="0"/>
          </a:p>
          <a:p>
            <a:pPr>
              <a:lnSpc>
                <a:spcPts val="4852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852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      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причиненного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доказать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потерпевшая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ts val="4852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852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      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причинителя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ts val="4852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852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      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противоправное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бездействие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ts val="4852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852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      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причинная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противоправным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виновным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поведением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наличием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25600" y="2342389"/>
            <a:ext cx="1846049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458604" y="3365388"/>
            <a:ext cx="5724496" cy="4957413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C43B3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89855" y="1832610"/>
            <a:ext cx="4585134" cy="724662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477624"/>
            <a:ext cx="11274897" cy="5142600"/>
            <a:chOff x="0" y="-114300"/>
            <a:chExt cx="15033196" cy="6856800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5033196" cy="1170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80"/>
                </a:lnSpc>
                <a:spcBef>
                  <a:spcPct val="0"/>
                </a:spcBef>
              </a:pPr>
              <a:r>
                <a:rPr lang="en-US" sz="5200">
                  <a:solidFill>
                    <a:srgbClr val="000000"/>
                  </a:solidFill>
                  <a:latin typeface="Ablation"/>
                </a:rPr>
                <a:t>исключение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296839"/>
              <a:ext cx="11734800" cy="44456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220"/>
                </a:lnSpc>
                <a:spcBef>
                  <a:spcPct val="0"/>
                </a:spcBef>
              </a:pP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юридические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лица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граждане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деятельность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которых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связана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повышенной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опасностью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окружающих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обязаны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возместить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причинный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источником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повышенной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опасности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докажут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возник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вследствие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непреодолимой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силы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умысла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потерпевшего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000" spc="149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</a:t>
              </a:r>
              <a:r>
                <a:rPr lang="en-US" sz="2000" spc="14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1079 ГК РФ).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62517" y="727588"/>
            <a:ext cx="6203631" cy="221004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449049"/>
            <a:ext cx="5302773" cy="807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сключение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00864" y="4019715"/>
            <a:ext cx="5228812" cy="522881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E5D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384484">
            <a:off x="10701407" y="4866120"/>
            <a:ext cx="6178412" cy="33925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2445">
            <a:off x="49626" y="1924466"/>
            <a:ext cx="6195354" cy="47754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249796" y="5516399"/>
            <a:ext cx="6551068" cy="504964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03442" y="496624"/>
            <a:ext cx="15281117" cy="807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ru-RU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3600" b="1" dirty="0" err="1" smtClean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атериальная</a:t>
            </a:r>
            <a:r>
              <a:rPr lang="en-US" sz="3600" b="1" dirty="0" smtClean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en-US" sz="3600" b="1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</a:t>
            </a:r>
            <a:endParaRPr lang="en-US" sz="3600" b="1" dirty="0">
              <a:solidFill>
                <a:srgbClr val="F1E5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600" y="2238038"/>
            <a:ext cx="5244866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92"/>
              </a:lnSpc>
            </a:pPr>
            <a:r>
              <a:rPr lang="en-US" sz="2923" dirty="0">
                <a:solidFill>
                  <a:srgbClr val="000000"/>
                </a:solidFill>
                <a:latin typeface="Open Sans Light"/>
              </a:rPr>
              <a:t>     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несет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причиненный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работнику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следующих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случаях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заработке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трудиться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54466" y="6134100"/>
            <a:ext cx="5423134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9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Материальная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наступает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причиненный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имуществу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исчисляется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рыночным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местности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9652" y="3041425"/>
            <a:ext cx="5760285" cy="4988944"/>
            <a:chOff x="0" y="0"/>
            <a:chExt cx="620268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C43B3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56958">
            <a:off x="3166608" y="1678672"/>
            <a:ext cx="4711420" cy="75547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818063" y="2485876"/>
            <a:ext cx="5338260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921040" y="5972969"/>
            <a:ext cx="5338260" cy="41148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91982" y="411318"/>
            <a:ext cx="16602873" cy="2957184"/>
            <a:chOff x="0" y="-114300"/>
            <a:chExt cx="22137164" cy="3942912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4300"/>
              <a:ext cx="22137164" cy="1248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  <a:spcBef>
                  <a:spcPct val="0"/>
                </a:spcBef>
              </a:pPr>
              <a:r>
                <a:rPr lang="ru-RU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атериальная</a:t>
              </a:r>
              <a:r>
                <a:rPr lang="en-US" sz="3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ответственность</a:t>
              </a:r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</a:t>
              </a:r>
              <a:r>
                <a:rPr lang="ru-RU" sz="3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дателя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228646"/>
              <a:ext cx="22137164" cy="599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6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83942" y="2693496"/>
            <a:ext cx="4206502" cy="282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8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Возмещению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подлежит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материальный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вызванный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задержкой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выплатить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0,03-й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действующей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90444" y="6297807"/>
            <a:ext cx="4188940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2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Возмещению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подлежит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моральный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причиненный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работнику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неправомерными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действиями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1407">
            <a:off x="10545327" y="5339714"/>
            <a:ext cx="6692926" cy="3414862"/>
            <a:chOff x="0" y="0"/>
            <a:chExt cx="3294520" cy="1680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520" cy="1680929"/>
            </a:xfrm>
            <a:custGeom>
              <a:avLst/>
              <a:gdLst/>
              <a:ahLst/>
              <a:cxnLst/>
              <a:rect l="l" t="t" r="r" b="b"/>
              <a:pathLst>
                <a:path w="3294520" h="1680929">
                  <a:moveTo>
                    <a:pt x="0" y="0"/>
                  </a:moveTo>
                  <a:lnTo>
                    <a:pt x="3294520" y="0"/>
                  </a:lnTo>
                  <a:lnTo>
                    <a:pt x="3294520" y="1680929"/>
                  </a:lnTo>
                  <a:lnTo>
                    <a:pt x="0" y="1680929"/>
                  </a:lnTo>
                  <a:close/>
                </a:path>
              </a:pathLst>
            </a:custGeom>
            <a:solidFill>
              <a:srgbClr val="F1E5D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18951" y="3837319"/>
            <a:ext cx="6940349" cy="50096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7453" y="2368249"/>
            <a:ext cx="10251498" cy="790198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91687" y="339361"/>
            <a:ext cx="15217331" cy="807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ru-RU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3600" b="1" dirty="0" err="1" smtClean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атериальная</a:t>
            </a:r>
            <a:r>
              <a:rPr lang="en-US" sz="3600" b="1" dirty="0" smtClean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en-US" sz="3600" b="1" dirty="0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1E5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</a:t>
            </a:r>
            <a:endParaRPr lang="en-US" sz="3600" b="1" dirty="0">
              <a:solidFill>
                <a:srgbClr val="F1E5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000" y="3837319"/>
            <a:ext cx="8250283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Материальная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возложении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возместить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причиненный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имуществу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неправомерными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виновными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действиями.Трудовой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закрепляет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возместить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работодателю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понесенные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2045393"/>
            <a:ext cx="7075919" cy="6127746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C43B3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27439">
            <a:off x="2289446" y="2665547"/>
            <a:ext cx="4554427" cy="6231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518405" y="3549405"/>
            <a:ext cx="8740895" cy="67375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940054" y="428408"/>
            <a:ext cx="14153405" cy="3015470"/>
            <a:chOff x="0" y="-61528"/>
            <a:chExt cx="18871207" cy="4020626"/>
          </a:xfrm>
        </p:grpSpPr>
        <p:sp>
          <p:nvSpPr>
            <p:cNvPr id="7" name="TextBox 7"/>
            <p:cNvSpPr txBox="1"/>
            <p:nvPr/>
          </p:nvSpPr>
          <p:spPr>
            <a:xfrm>
              <a:off x="0" y="-61528"/>
              <a:ext cx="18871207" cy="1076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  <a:spcBef>
                  <a:spcPct val="0"/>
                </a:spcBef>
              </a:pPr>
              <a:r>
                <a:rPr lang="ru-RU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иды</a:t>
              </a:r>
              <a:r>
                <a:rPr lang="en-US" sz="3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материальной</a:t>
              </a:r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ответственности</a:t>
              </a:r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177419" y="3466850"/>
              <a:ext cx="14693787" cy="49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40"/>
                </a:lnSpc>
                <a:spcBef>
                  <a:spcPct val="0"/>
                </a:spcBef>
              </a:pPr>
              <a:r>
                <a:rPr lang="en-US" sz="2243" spc="89">
                  <a:solidFill>
                    <a:srgbClr val="000000"/>
                  </a:solidFill>
                  <a:latin typeface="Montserrat"/>
                </a:rPr>
                <a:t>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016757" y="2938779"/>
            <a:ext cx="374419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0"/>
              </a:lnSpc>
            </a:pPr>
            <a:r>
              <a:rPr lang="en-US" sz="3050" dirty="0" err="1">
                <a:latin typeface="Ablation"/>
              </a:rPr>
              <a:t>ограниченная</a:t>
            </a:r>
            <a:r>
              <a:rPr lang="en-US" sz="3050" dirty="0">
                <a:solidFill>
                  <a:srgbClr val="000000"/>
                </a:solidFill>
                <a:latin typeface="Ablation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4252077"/>
            <a:ext cx="7486965" cy="3636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6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наступает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случаях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производится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причиненного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установленного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удержания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превышает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удержания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установленного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23757" y="3482730"/>
            <a:ext cx="2130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663</Words>
  <Application>Microsoft Office PowerPoint</Application>
  <PresentationFormat>Произвольный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Ablation</vt:lpstr>
      <vt:lpstr>Calibri</vt:lpstr>
      <vt:lpstr>Montserrat</vt:lpstr>
      <vt:lpstr>Open Sans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и Бежевая Домашнее Обучение Удаленное Обучение Мероприятия и Особый Интерес Презентация</dc:title>
  <cp:lastModifiedBy>ПАЛЫЧ</cp:lastModifiedBy>
  <cp:revision>17</cp:revision>
  <dcterms:created xsi:type="dcterms:W3CDTF">2006-08-16T00:00:00Z</dcterms:created>
  <dcterms:modified xsi:type="dcterms:W3CDTF">2022-05-28T19:58:35Z</dcterms:modified>
  <dc:identifier>DAFBtEXSPhY</dc:identifier>
</cp:coreProperties>
</file>